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7" r:id="rId4"/>
    <p:sldId id="278" r:id="rId5"/>
    <p:sldId id="259" r:id="rId6"/>
    <p:sldId id="260" r:id="rId7"/>
    <p:sldId id="274" r:id="rId8"/>
    <p:sldId id="27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-2154" y="-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C72D-0CB3-434F-BAA8-9457B0BA2175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DD60-7A1C-4C97-A8FB-69C9B5301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C72D-0CB3-434F-BAA8-9457B0BA2175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DD60-7A1C-4C97-A8FB-69C9B5301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C72D-0CB3-434F-BAA8-9457B0BA2175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DD60-7A1C-4C97-A8FB-69C9B5301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C72D-0CB3-434F-BAA8-9457B0BA2175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DD60-7A1C-4C97-A8FB-69C9B5301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C72D-0CB3-434F-BAA8-9457B0BA2175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DD60-7A1C-4C97-A8FB-69C9B5301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C72D-0CB3-434F-BAA8-9457B0BA2175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DD60-7A1C-4C97-A8FB-69C9B5301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C72D-0CB3-434F-BAA8-9457B0BA2175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DD60-7A1C-4C97-A8FB-69C9B5301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C72D-0CB3-434F-BAA8-9457B0BA2175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DD60-7A1C-4C97-A8FB-69C9B5301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C72D-0CB3-434F-BAA8-9457B0BA2175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DD60-7A1C-4C97-A8FB-69C9B5301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C72D-0CB3-434F-BAA8-9457B0BA2175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DD60-7A1C-4C97-A8FB-69C9B5301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C72D-0CB3-434F-BAA8-9457B0BA2175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DD60-7A1C-4C97-A8FB-69C9B5301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2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5C72D-0CB3-434F-BAA8-9457B0BA2175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DDD60-7A1C-4C97-A8FB-69C9B5301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МАДОУ 38 </a:t>
            </a:r>
            <a:br>
              <a:rPr lang="ru-RU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встречает </a:t>
            </a:r>
            <a:br>
              <a:rPr lang="ru-RU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9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Победы</a:t>
            </a:r>
            <a:endParaRPr lang="ru-RU" sz="9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Празднично украшены фасады зданий корпусов детского сада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Содержимое 3" descr="C:\Users\Admin\Desktop\IMG_20200508_17245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357562"/>
            <a:ext cx="3714776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Admin\Desktop\к9 мая\20200508_14443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1428736"/>
            <a:ext cx="3429024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43998" cy="135732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На тематических мероприятиях  дети узнают о героях войны, сражениях, песнях военных дней. Такая работа способствует формированию чувства гордости за свой народ. 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C:\Users\Admin\Desktop\к9 мая\IMG-20200508-WA003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14678" y="3857628"/>
            <a:ext cx="3071834" cy="2411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Admin\Desktop\к9 мая\IMG-20200508-WA003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357298"/>
            <a:ext cx="3327434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Admin\Desktop\к9 мая\IMG-20200508-WA0008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1357298"/>
            <a:ext cx="3571900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Admin\AppData\Local\Temp\Temp1_08-05-2020_10-49-53.zip\IMG-20200508-WA002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3714752"/>
            <a:ext cx="2214578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Admin\AppData\Local\Microsoft\Windows\INetCache\Content.Word\IMG-20200508-WA001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3929066"/>
            <a:ext cx="2286016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Поздравительные открытки ветеранам –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знак благодарности подвигу солдат .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C:\Users\Admin\AppData\Local\Temp\Temp1_08-05-2020_10-29-52.zip\IMG-20200508-WA001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3857628"/>
            <a:ext cx="1840112" cy="2828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Admin\Desktop\к9 мая\IMG-20200506-WA000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1500174"/>
            <a:ext cx="2071702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Admin\Desktop\к9 мая\IMG-20200508-WA0005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1428736"/>
            <a:ext cx="2919416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Admin\Desktop\к9 мая\IMG-20200508-WA0044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500174"/>
            <a:ext cx="1928826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Admin\Desktop\IMG-20200508-WA006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2" y="3857628"/>
            <a:ext cx="1912360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86874" cy="939784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bg1"/>
                </a:solidFill>
              </a:rPr>
              <a:t>Дети и воспитатели вырезали цветы, салюты</a:t>
            </a:r>
            <a:r>
              <a:rPr lang="ru-RU" sz="3100" b="1" dirty="0" smtClean="0">
                <a:solidFill>
                  <a:schemeClr val="bg1"/>
                </a:solidFill>
              </a:rPr>
              <a:t>, шары</a:t>
            </a:r>
            <a:r>
              <a:rPr lang="ru-RU" sz="3100" b="1" dirty="0" smtClean="0">
                <a:solidFill>
                  <a:schemeClr val="bg1"/>
                </a:solidFill>
              </a:rPr>
              <a:t>, голубей-украшали окна к празднику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571480"/>
            <a:ext cx="7215238" cy="5572164"/>
          </a:xfrm>
        </p:spPr>
        <p:txBody>
          <a:bodyPr>
            <a:norm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</p:txBody>
      </p:sp>
      <p:pic>
        <p:nvPicPr>
          <p:cNvPr id="4" name="Рисунок 3" descr="C:\Users\Admin\AppData\Local\Temp\Temp1_08-05-2020_15-15-27.zip\20200508_1920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71546"/>
            <a:ext cx="3000396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Admin\AppData\Local\Temp\Temp1_08-05-2020_10-49-53.zip\20200508_14341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78563" y="3536157"/>
            <a:ext cx="2714644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Admin\AppData\Local\Temp\Temp1_08-05-2020_11-07-42.zip\IMG-20200508-WA0029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1428736"/>
            <a:ext cx="2928958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Admin\AppData\Local\Temp\Temp1_08-05-2020_15-15-27.zip\20200508_19205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4857760"/>
            <a:ext cx="3143240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688" y="332656"/>
            <a:ext cx="8858312" cy="6525344"/>
          </a:xfrm>
        </p:spPr>
        <p:txBody>
          <a:bodyPr>
            <a:noAutofit/>
          </a:bodyPr>
          <a:lstStyle/>
          <a:p>
            <a:pPr algn="ctr">
              <a:spcBef>
                <a:spcPts val="200"/>
              </a:spcBef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Дети и родители приняли участие в акции  «Окна Победы» – украсили окна дома  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C:\Users\Admin\AppData\Local\Temp\Temp1_08-05-2020_10-49-53.zip\IMG-20200508-WA002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071942"/>
            <a:ext cx="2286016" cy="2643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Admin\AppData\Local\Temp\Temp1_08-05-2020_10-49-53.zip\IMG-20200508-WA002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4071942"/>
            <a:ext cx="2255832" cy="2643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Admin\AppData\Local\Temp\Temp1_08-05-2020_10-29-52.zip\IMG-20200508-WA001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428736"/>
            <a:ext cx="2214578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Admin\AppData\Local\Temp\Temp1_08-05-2020_10-29-52.zip\IMG-20200508-WA0016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1428736"/>
            <a:ext cx="2428892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sppklin.ru/upload/iblock/3fb/babush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1275" y="0"/>
            <a:ext cx="6562725" cy="695325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332037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Пусть не будет войны никогда! 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Пусть спокойные спят города. 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Пусть сирены пронзительный вой 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Не звучит над моей головой. 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Ни один пусть не рвётся снаряд, 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Ни один не строчит автомат. 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Пусть оглашают наши леса 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Только птиц и детей голоса. 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И пусть мирно проходят года, 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Пусть не будет войны никогда!</a:t>
            </a:r>
            <a:r>
              <a:rPr lang="ru-RU" sz="2400" dirty="0" smtClean="0"/>
              <a:t> 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642918"/>
            <a:ext cx="5000660" cy="60007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Прошла война, прошла отрада, </a:t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боль взывает к людям: 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Давайте, люди, никогда </a:t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 этом не забудем. </a:t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Пусть память верную о ней </a:t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Хранят, об этой муке, </a:t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дети нынешних детей, </a:t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наших внуков внуки. 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matukhnov.ru/wp-content/uploads/2011/05/%D0%B2%D0%B5%D1%82%D0%B5%D1%80%D0%B0%D0%B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642918"/>
            <a:ext cx="3851758" cy="55721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81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МАДОУ 38  встречает  День Победы</vt:lpstr>
      <vt:lpstr>Празднично украшены фасады зданий корпусов детского сада</vt:lpstr>
      <vt:lpstr>На тематических мероприятиях  дети узнают о героях войны, сражениях, песнях военных дней. Такая работа способствует формированию чувства гордости за свой народ. </vt:lpstr>
      <vt:lpstr>Поздравительные открытки ветеранам – знак благодарности подвигу солдат .</vt:lpstr>
      <vt:lpstr>Дети и воспитатели вырезали цветы, салюты, шары, голубей-украшали окна к празднику.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 мая День победы</dc:title>
  <dc:creator>Вася</dc:creator>
  <cp:lastModifiedBy>Пользователь Windows</cp:lastModifiedBy>
  <cp:revision>35</cp:revision>
  <dcterms:created xsi:type="dcterms:W3CDTF">2014-04-21T15:24:48Z</dcterms:created>
  <dcterms:modified xsi:type="dcterms:W3CDTF">2020-05-08T15:09:14Z</dcterms:modified>
</cp:coreProperties>
</file>